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65C7FF-CCBF-62AF-3FFA-849737A188A5}" v="21" dt="2026-04-21T15:18:31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as, Katalina" userId="S::ksalas6@utep.edu::1bbd97d5-878d-4426-8e85-6917b552dbc9" providerId="AD" clId="Web-{C865C7FF-CCBF-62AF-3FFA-849737A188A5}"/>
    <pc:docChg chg="addSld modSld">
      <pc:chgData name="Salas, Katalina" userId="S::ksalas6@utep.edu::1bbd97d5-878d-4426-8e85-6917b552dbc9" providerId="AD" clId="Web-{C865C7FF-CCBF-62AF-3FFA-849737A188A5}" dt="2026-04-21T15:18:29.961" v="17"/>
      <pc:docMkLst>
        <pc:docMk/>
      </pc:docMkLst>
      <pc:sldChg chg="addSp delSp modSp">
        <pc:chgData name="Salas, Katalina" userId="S::ksalas6@utep.edu::1bbd97d5-878d-4426-8e85-6917b552dbc9" providerId="AD" clId="Web-{C865C7FF-CCBF-62AF-3FFA-849737A188A5}" dt="2026-04-21T15:18:29.961" v="17"/>
        <pc:sldMkLst>
          <pc:docMk/>
          <pc:sldMk cId="109857222" sldId="256"/>
        </pc:sldMkLst>
        <pc:spChg chg="del mod">
          <ac:chgData name="Salas, Katalina" userId="S::ksalas6@utep.edu::1bbd97d5-878d-4426-8e85-6917b552dbc9" providerId="AD" clId="Web-{C865C7FF-CCBF-62AF-3FFA-849737A188A5}" dt="2026-04-21T15:18:16.243" v="14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Salas, Katalina" userId="S::ksalas6@utep.edu::1bbd97d5-878d-4426-8e85-6917b552dbc9" providerId="AD" clId="Web-{C865C7FF-CCBF-62AF-3FFA-849737A188A5}" dt="2026-04-21T15:18:14.086" v="12"/>
          <ac:spMkLst>
            <pc:docMk/>
            <pc:sldMk cId="109857222" sldId="256"/>
            <ac:spMk id="3" creationId="{00000000-0000-0000-0000-000000000000}"/>
          </ac:spMkLst>
        </pc:spChg>
        <pc:spChg chg="add del mod">
          <ac:chgData name="Salas, Katalina" userId="S::ksalas6@utep.edu::1bbd97d5-878d-4426-8e85-6917b552dbc9" providerId="AD" clId="Web-{C865C7FF-CCBF-62AF-3FFA-849737A188A5}" dt="2026-04-21T15:18:26.196" v="16"/>
          <ac:spMkLst>
            <pc:docMk/>
            <pc:sldMk cId="109857222" sldId="256"/>
            <ac:spMk id="5" creationId="{74488FF2-5BF2-5384-03B7-77546F943F02}"/>
          </ac:spMkLst>
        </pc:spChg>
        <pc:spChg chg="add del mod">
          <ac:chgData name="Salas, Katalina" userId="S::ksalas6@utep.edu::1bbd97d5-878d-4426-8e85-6917b552dbc9" providerId="AD" clId="Web-{C865C7FF-CCBF-62AF-3FFA-849737A188A5}" dt="2026-04-21T15:18:23.164" v="15"/>
          <ac:spMkLst>
            <pc:docMk/>
            <pc:sldMk cId="109857222" sldId="256"/>
            <ac:spMk id="7" creationId="{690C08E4-D17B-CA3F-FE6D-8186B819B978}"/>
          </ac:spMkLst>
        </pc:spChg>
        <pc:picChg chg="add mod">
          <ac:chgData name="Salas, Katalina" userId="S::ksalas6@utep.edu::1bbd97d5-878d-4426-8e85-6917b552dbc9" providerId="AD" clId="Web-{C865C7FF-CCBF-62AF-3FFA-849737A188A5}" dt="2026-04-21T15:18:29.961" v="17"/>
          <ac:picMkLst>
            <pc:docMk/>
            <pc:sldMk cId="109857222" sldId="256"/>
            <ac:picMk id="8" creationId="{C87D9F02-BFBE-6139-A5D5-AA5B470B5F8D}"/>
          </ac:picMkLst>
        </pc:picChg>
      </pc:sldChg>
      <pc:sldChg chg="addSp delSp modSp">
        <pc:chgData name="Salas, Katalina" userId="S::ksalas6@utep.edu::1bbd97d5-878d-4426-8e85-6917b552dbc9" providerId="AD" clId="Web-{C865C7FF-CCBF-62AF-3FFA-849737A188A5}" dt="2026-04-21T15:11:51.210" v="3"/>
        <pc:sldMkLst>
          <pc:docMk/>
          <pc:sldMk cId="4196564041" sldId="257"/>
        </pc:sldMkLst>
        <pc:picChg chg="add mod">
          <ac:chgData name="Salas, Katalina" userId="S::ksalas6@utep.edu::1bbd97d5-878d-4426-8e85-6917b552dbc9" providerId="AD" clId="Web-{C865C7FF-CCBF-62AF-3FFA-849737A188A5}" dt="2026-04-21T15:11:51.210" v="3"/>
          <ac:picMkLst>
            <pc:docMk/>
            <pc:sldMk cId="4196564041" sldId="257"/>
            <ac:picMk id="2" creationId="{DE449278-F1A9-6BC9-08AB-E740CF569BF9}"/>
          </ac:picMkLst>
        </pc:picChg>
        <pc:picChg chg="del">
          <ac:chgData name="Salas, Katalina" userId="S::ksalas6@utep.edu::1bbd97d5-878d-4426-8e85-6917b552dbc9" providerId="AD" clId="Web-{C865C7FF-CCBF-62AF-3FFA-849737A188A5}" dt="2026-04-21T15:11:40.850" v="0"/>
          <ac:picMkLst>
            <pc:docMk/>
            <pc:sldMk cId="4196564041" sldId="257"/>
            <ac:picMk id="4" creationId="{52D74019-CE49-F5D4-7652-E803A9BA61FC}"/>
          </ac:picMkLst>
        </pc:picChg>
      </pc:sldChg>
      <pc:sldChg chg="addSp delSp modSp new">
        <pc:chgData name="Salas, Katalina" userId="S::ksalas6@utep.edu::1bbd97d5-878d-4426-8e85-6917b552dbc9" providerId="AD" clId="Web-{C865C7FF-CCBF-62AF-3FFA-849737A188A5}" dt="2026-04-21T15:12:04.960" v="8" actId="14100"/>
        <pc:sldMkLst>
          <pc:docMk/>
          <pc:sldMk cId="1604014701" sldId="258"/>
        </pc:sldMkLst>
        <pc:spChg chg="del">
          <ac:chgData name="Salas, Katalina" userId="S::ksalas6@utep.edu::1bbd97d5-878d-4426-8e85-6917b552dbc9" providerId="AD" clId="Web-{C865C7FF-CCBF-62AF-3FFA-849737A188A5}" dt="2026-04-21T15:11:57.835" v="5"/>
          <ac:spMkLst>
            <pc:docMk/>
            <pc:sldMk cId="1604014701" sldId="258"/>
            <ac:spMk id="2" creationId="{F5FF7854-410F-5A1B-301B-00DBC2CE36EE}"/>
          </ac:spMkLst>
        </pc:spChg>
        <pc:spChg chg="del">
          <ac:chgData name="Salas, Katalina" userId="S::ksalas6@utep.edu::1bbd97d5-878d-4426-8e85-6917b552dbc9" providerId="AD" clId="Web-{C865C7FF-CCBF-62AF-3FFA-849737A188A5}" dt="2026-04-21T15:11:54.804" v="4"/>
          <ac:spMkLst>
            <pc:docMk/>
            <pc:sldMk cId="1604014701" sldId="258"/>
            <ac:spMk id="3" creationId="{44BF31F5-0D7C-F8DA-4D45-B68A040C3FBC}"/>
          </ac:spMkLst>
        </pc:spChg>
        <pc:picChg chg="add mod ord">
          <ac:chgData name="Salas, Katalina" userId="S::ksalas6@utep.edu::1bbd97d5-878d-4426-8e85-6917b552dbc9" providerId="AD" clId="Web-{C865C7FF-CCBF-62AF-3FFA-849737A188A5}" dt="2026-04-21T15:12:04.960" v="8" actId="14100"/>
          <ac:picMkLst>
            <pc:docMk/>
            <pc:sldMk cId="1604014701" sldId="258"/>
            <ac:picMk id="4" creationId="{7AEFBE2A-179F-5AF6-4D5B-55D451F62418}"/>
          </ac:picMkLst>
        </pc:picChg>
      </pc:sldChg>
      <pc:sldChg chg="addSp delSp modSp new">
        <pc:chgData name="Salas, Katalina" userId="S::ksalas6@utep.edu::1bbd97d5-878d-4426-8e85-6917b552dbc9" providerId="AD" clId="Web-{C865C7FF-CCBF-62AF-3FFA-849737A188A5}" dt="2026-04-21T15:12:10.351" v="11"/>
        <pc:sldMkLst>
          <pc:docMk/>
          <pc:sldMk cId="4163884059" sldId="259"/>
        </pc:sldMkLst>
        <pc:spChg chg="del">
          <ac:chgData name="Salas, Katalina" userId="S::ksalas6@utep.edu::1bbd97d5-878d-4426-8e85-6917b552dbc9" providerId="AD" clId="Web-{C865C7FF-CCBF-62AF-3FFA-849737A188A5}" dt="2026-04-21T15:12:07.586" v="9"/>
          <ac:spMkLst>
            <pc:docMk/>
            <pc:sldMk cId="4163884059" sldId="259"/>
            <ac:spMk id="2" creationId="{71B6090C-A1FD-5651-A5F9-459A1710FC64}"/>
          </ac:spMkLst>
        </pc:spChg>
        <pc:spChg chg="del">
          <ac:chgData name="Salas, Katalina" userId="S::ksalas6@utep.edu::1bbd97d5-878d-4426-8e85-6917b552dbc9" providerId="AD" clId="Web-{C865C7FF-CCBF-62AF-3FFA-849737A188A5}" dt="2026-04-21T15:12:08.914" v="10"/>
          <ac:spMkLst>
            <pc:docMk/>
            <pc:sldMk cId="4163884059" sldId="259"/>
            <ac:spMk id="3" creationId="{A0FFC997-A87F-BAE1-A3A2-4E223794BAF4}"/>
          </ac:spMkLst>
        </pc:spChg>
        <pc:picChg chg="add mod">
          <ac:chgData name="Salas, Katalina" userId="S::ksalas6@utep.edu::1bbd97d5-878d-4426-8e85-6917b552dbc9" providerId="AD" clId="Web-{C865C7FF-CCBF-62AF-3FFA-849737A188A5}" dt="2026-04-21T15:12:10.351" v="11"/>
          <ac:picMkLst>
            <pc:docMk/>
            <pc:sldMk cId="4163884059" sldId="259"/>
            <ac:picMk id="4" creationId="{D5273749-AFCC-575F-83B0-7369FBF9D4C1}"/>
          </ac:picMkLst>
        </pc:picChg>
      </pc:sldChg>
    </pc:docChg>
  </pc:docChgLst>
  <pc:docChgLst>
    <pc:chgData name="Salas, Katalina" userId="S::ksalas6@utep.edu::1bbd97d5-878d-4426-8e85-6917b552dbc9" providerId="AD" clId="Web-{AD91C5F3-1B8E-4B15-1F28-1A8A2483F7BC}"/>
    <pc:docChg chg="addSld modSld">
      <pc:chgData name="Salas, Katalina" userId="S::ksalas6@utep.edu::1bbd97d5-878d-4426-8e85-6917b552dbc9" providerId="AD" clId="Web-{AD91C5F3-1B8E-4B15-1F28-1A8A2483F7BC}" dt="2026-04-02T16:46:46.522" v="42"/>
      <pc:docMkLst>
        <pc:docMk/>
      </pc:docMkLst>
      <pc:sldChg chg="modSp">
        <pc:chgData name="Salas, Katalina" userId="S::ksalas6@utep.edu::1bbd97d5-878d-4426-8e85-6917b552dbc9" providerId="AD" clId="Web-{AD91C5F3-1B8E-4B15-1F28-1A8A2483F7BC}" dt="2026-04-02T16:14:11.658" v="37" actId="20577"/>
        <pc:sldMkLst>
          <pc:docMk/>
          <pc:sldMk cId="109857222" sldId="256"/>
        </pc:sldMkLst>
        <pc:spChg chg="mod">
          <ac:chgData name="Salas, Katalina" userId="S::ksalas6@utep.edu::1bbd97d5-878d-4426-8e85-6917b552dbc9" providerId="AD" clId="Web-{AD91C5F3-1B8E-4B15-1F28-1A8A2483F7BC}" dt="2026-04-02T16:14:04.283" v="28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addSp delSp modSp new">
        <pc:chgData name="Salas, Katalina" userId="S::ksalas6@utep.edu::1bbd97d5-878d-4426-8e85-6917b552dbc9" providerId="AD" clId="Web-{AD91C5F3-1B8E-4B15-1F28-1A8A2483F7BC}" dt="2026-04-02T16:46:46.522" v="42"/>
        <pc:sldMkLst>
          <pc:docMk/>
          <pc:sldMk cId="4196564041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paper with text&#10;&#10;AI-generated content may be incorrect.">
            <a:extLst>
              <a:ext uri="{FF2B5EF4-FFF2-40B4-BE49-F238E27FC236}">
                <a16:creationId xmlns:a16="http://schemas.microsoft.com/office/drawing/2014/main" id="{C87D9F02-BFBE-6139-A5D5-AA5B470B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white background&#10;&#10;AI-generated content may be incorrect.">
            <a:extLst>
              <a:ext uri="{FF2B5EF4-FFF2-40B4-BE49-F238E27FC236}">
                <a16:creationId xmlns:a16="http://schemas.microsoft.com/office/drawing/2014/main" id="{DE449278-F1A9-6BC9-08AB-E740CF569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6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social media checklist&#10;&#10;AI-generated content may be incorrect.">
            <a:extLst>
              <a:ext uri="{FF2B5EF4-FFF2-40B4-BE49-F238E27FC236}">
                <a16:creationId xmlns:a16="http://schemas.microsoft.com/office/drawing/2014/main" id="{7AEFBE2A-179F-5AF6-4D5B-55D451F62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5"/>
            <a:ext cx="12181114" cy="68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1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273749-AFCC-575F-83B0-7369FBF9D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84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7C2119B25124DA5309401232264AA" ma:contentTypeVersion="12" ma:contentTypeDescription="Create a new document." ma:contentTypeScope="" ma:versionID="e781a3e793d9aa8af5d4ecb295c34ba6">
  <xsd:schema xmlns:xsd="http://www.w3.org/2001/XMLSchema" xmlns:xs="http://www.w3.org/2001/XMLSchema" xmlns:p="http://schemas.microsoft.com/office/2006/metadata/properties" xmlns:ns2="e7d47a5f-3bcc-4382-997e-01492d42723d" xmlns:ns3="49429404-5de0-49e1-80f3-55404a3a298d" targetNamespace="http://schemas.microsoft.com/office/2006/metadata/properties" ma:root="true" ma:fieldsID="e2c758a4f4223e8e050ac0af492a1094" ns2:_="" ns3:_="">
    <xsd:import namespace="e7d47a5f-3bcc-4382-997e-01492d42723d"/>
    <xsd:import namespace="49429404-5de0-49e1-80f3-55404a3a29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d47a5f-3bcc-4382-997e-01492d4272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33a83bf-3dc4-4ddf-aecd-47f0779e4f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429404-5de0-49e1-80f3-55404a3a298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23ef86f-6f00-4678-8e8e-d51bd4d53013}" ma:internalName="TaxCatchAll" ma:showField="CatchAllData" ma:web="49429404-5de0-49e1-80f3-55404a3a29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d47a5f-3bcc-4382-997e-01492d42723d">
      <Terms xmlns="http://schemas.microsoft.com/office/infopath/2007/PartnerControls"/>
    </lcf76f155ced4ddcb4097134ff3c332f>
    <TaxCatchAll xmlns="49429404-5de0-49e1-80f3-55404a3a298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E4A320-D820-40C0-BC60-D882A84854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d47a5f-3bcc-4382-997e-01492d42723d"/>
    <ds:schemaRef ds:uri="49429404-5de0-49e1-80f3-55404a3a29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D7C45C-C3CB-4BA5-B548-D4124341F850}">
  <ds:schemaRefs>
    <ds:schemaRef ds:uri="http://schemas.microsoft.com/office/2006/metadata/properties"/>
    <ds:schemaRef ds:uri="http://schemas.microsoft.com/office/infopath/2007/PartnerControls"/>
    <ds:schemaRef ds:uri="e7d47a5f-3bcc-4382-997e-01492d42723d"/>
    <ds:schemaRef ds:uri="49429404-5de0-49e1-80f3-55404a3a298d"/>
  </ds:schemaRefs>
</ds:datastoreItem>
</file>

<file path=customXml/itemProps3.xml><?xml version="1.0" encoding="utf-8"?>
<ds:datastoreItem xmlns:ds="http://schemas.openxmlformats.org/officeDocument/2006/customXml" ds:itemID="{65065D22-22DD-441C-A8C1-1F07C21479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19</cp:revision>
  <dcterms:created xsi:type="dcterms:W3CDTF">2026-04-02T16:13:44Z</dcterms:created>
  <dcterms:modified xsi:type="dcterms:W3CDTF">2026-04-21T15:18:40Z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0x01010031A7C2119B25124DA5309401232264AA</vt:lpwstr>
  </property>
  <property fmtid="{D5CDD505-2E9C-101B-9397-08002B2CF9AE}" pid="3" name="MediaServiceImageTags">
    <vt:lpwstr/>
  </property>
</Properties>
</file>